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9" r:id="rId5"/>
    <p:sldId id="269" r:id="rId6"/>
    <p:sldId id="258" r:id="rId7"/>
    <p:sldId id="262" r:id="rId8"/>
    <p:sldId id="257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0302"/>
    <a:srgbClr val="201A11"/>
    <a:srgbClr val="070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8D93E-E562-4858-8D13-20DAAC2C7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64A7AF8-CCC2-432E-B428-AB528AAAA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F53501-10D5-4E2D-873B-52B3F642B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9E97D-545B-462C-8F3B-98DA49CE1DFC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0130-DFC6-4C42-9D5E-06B33C93A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A4AF3F-C37D-4479-9ED2-B20EF1604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4C4CD-E117-4D06-99FE-56C3FC991D9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07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29345A-058B-4030-B51A-69D3A09BC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8D6860-F924-46E5-95F7-00EF84295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27B913-EF06-4CEB-86C9-4D08D0CB8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9E97D-545B-462C-8F3B-98DA49CE1DFC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C9657F-167B-4863-A726-C78C81FE1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8D5110-ADD8-4462-BEA7-C2C0A163B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4C4CD-E117-4D06-99FE-56C3FC991D9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06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6D49E-F8BF-4812-B0F3-928900891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70F248-F050-425A-AE28-F7D59EFD7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DECEB6-61A9-406D-A1EA-7153679D7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9E97D-545B-462C-8F3B-98DA49CE1DFC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3DB38A-670A-434B-96AF-C8F01ED8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7B5D24-8A4C-4E5E-AEED-DEDB563C3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4C4CD-E117-4D06-99FE-56C3FC991D9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01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F074A-9375-4830-AAB1-A14452B1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CB3B48-D6F7-49A8-8F13-69A15B46F0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8785C80-5F44-4138-AADC-184859AE1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366B21-450A-48E9-9BF0-B145A1306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9E97D-545B-462C-8F3B-98DA49CE1DFC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4B0823-3D40-4956-BF80-37BED7BE6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827543-9070-4315-93F6-B930C993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4C4CD-E117-4D06-99FE-56C3FC991D9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22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EEB7E5-2040-403D-9592-BF8DD9BAA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990C22-DF44-438C-B07E-7B38F6ADD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E802F47-935C-4374-B759-AD9055516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FD1547A-2864-453D-BE9E-FB73177163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8032302-5DB1-47B3-AEED-5273FBC782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66CEC3F-9744-44B9-BAB9-B6ADA849B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9E97D-545B-462C-8F3B-98DA49CE1DFC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1E0759D-F893-4002-BB59-D125C8602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EF45E9-CDD9-49E8-BFF7-BC2B1B962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4C4CD-E117-4D06-99FE-56C3FC991D9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211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912BA2-4373-4DB4-A184-09E7BC122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1AD82EF-4C2E-46E7-923D-BF0B8FA91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9E97D-545B-462C-8F3B-98DA49CE1DFC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26B1AB3-039E-4B30-8FE4-E585A0A2C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3863D3-8ECE-42DF-ADD7-7FFEDAC2E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4C4CD-E117-4D06-99FE-56C3FC991D9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099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3B2D478-AB35-4455-B1A6-6A80929D3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9E97D-545B-462C-8F3B-98DA49CE1DFC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A282EA6-4F5E-4C09-B5E4-2EC522123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FE1A62-D515-4D47-A0A7-1FE78810E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4C4CD-E117-4D06-99FE-56C3FC991D9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34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84B04-6789-4366-AEAD-7C3B82D8E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92FBBB-A89D-4B81-8CBC-015B3E27B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F0FDB14-EEAF-46C7-B623-02A035BAB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EC2273-9A57-4F57-819F-EC26E542D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9E97D-545B-462C-8F3B-98DA49CE1DFC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64DDE0-18AD-4E8E-B2FF-AD1FA93E5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6672A1-44AB-4F06-AF79-4BD8D2BCD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4C4CD-E117-4D06-99FE-56C3FC991D9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78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8D16D7-F429-4846-9771-A6861322C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C2648C0-BF92-4C2B-99E7-0243AC47FA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E339877-29ED-4E09-AA4B-21E5FF047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D2EA7B-E5DC-47AD-9A59-FEBBCB68E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9E97D-545B-462C-8F3B-98DA49CE1DFC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445E0A9-CB94-4E9C-B286-63099A2E3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EAECC97-E504-4405-B2D0-DB6B7A9C2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4C4CD-E117-4D06-99FE-56C3FC991D9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41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8D58C0-4823-4ACB-9178-68F6BB09B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F49602C-BB46-4C4D-9256-7ADE89C78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68A49-44D7-4EA5-B515-5F2CD0B5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9E97D-545B-462C-8F3B-98DA49CE1DFC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6AE284-FF9E-46B6-933F-4D75AB542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9E0A2E-7F17-48F7-A526-44B42B610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4C4CD-E117-4D06-99FE-56C3FC991D9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2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8A1BF74-8098-4A4D-B056-FCC3A5E3E4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3568B9-8E33-4942-A35C-8BE864A5B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D6D2CE-A588-483C-A70B-657AF91FB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9E97D-545B-462C-8F3B-98DA49CE1DFC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278516-808F-4FF6-BA3A-7D54E223B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A8D0C8-A081-4BCC-8110-A7DBB9CB7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4C4CD-E117-4D06-99FE-56C3FC991D9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61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EA1EEF9-5D08-40F1-AA99-ADCC365CB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762AB9-EC81-4D33-9AE9-BAFC93EAC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D85C38-28F3-4317-A0FA-2DFF535522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9E97D-545B-462C-8F3B-98DA49CE1DFC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09F81E-4E72-475B-90D3-C74BEB7536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89D882-E718-4B9C-8452-9857E53A8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4C4CD-E117-4D06-99FE-56C3FC991D9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97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9.PNG"/><Relationship Id="rId7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11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11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6.PNG"/><Relationship Id="rId7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17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8.PNG"/><Relationship Id="rId7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0.png"/><Relationship Id="rId10" Type="http://schemas.openxmlformats.org/officeDocument/2006/relationships/image" Target="../media/image3.png"/><Relationship Id="rId4" Type="http://schemas.openxmlformats.org/officeDocument/2006/relationships/image" Target="../media/image19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C9CCE343-C129-4E33-A247-2E6E1CB32964}"/>
              </a:ext>
            </a:extLst>
          </p:cNvPr>
          <p:cNvSpPr/>
          <p:nvPr/>
        </p:nvSpPr>
        <p:spPr>
          <a:xfrm>
            <a:off x="-1" y="5167619"/>
            <a:ext cx="12192000" cy="1520825"/>
          </a:xfrm>
          <a:prstGeom prst="rect">
            <a:avLst/>
          </a:prstGeom>
          <a:solidFill>
            <a:srgbClr val="03030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5B48802-2E01-4CD1-ADA1-D9B2806C5D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28"/>
          <a:stretch/>
        </p:blipFill>
        <p:spPr>
          <a:xfrm>
            <a:off x="4118994" y="634610"/>
            <a:ext cx="3646528" cy="194725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C3F8B41-609F-4C4D-941A-758169E2F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75" y="5380431"/>
            <a:ext cx="2146184" cy="10952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4C2CCB6-924F-4861-B57F-E9A60D7E7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1689" y="5383832"/>
            <a:ext cx="2146184" cy="109179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4080333-F583-464D-8906-AC0E47C7494A}"/>
              </a:ext>
            </a:extLst>
          </p:cNvPr>
          <p:cNvSpPr txBox="1"/>
          <p:nvPr/>
        </p:nvSpPr>
        <p:spPr>
          <a:xfrm>
            <a:off x="1948349" y="3207129"/>
            <a:ext cx="85509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u="sng" dirty="0"/>
              <a:t>Como descargar y seguir la ruta con Google </a:t>
            </a:r>
            <a:r>
              <a:rPr lang="es-ES" sz="3200" b="1" u="sng" dirty="0" err="1"/>
              <a:t>Maps</a:t>
            </a:r>
            <a:endParaRPr lang="en-US" sz="3200" b="1" u="sng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A14E980-044A-4BCC-9FCE-EBDAE941E1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9059" y="5167619"/>
            <a:ext cx="6742630" cy="152082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CBA92EA-D6B9-4BC7-8939-E9A9167EE8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5981" y="5167619"/>
            <a:ext cx="3668786" cy="152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50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9B2DB6F-FA1D-49BD-8650-C574D5E61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755" y="1837189"/>
            <a:ext cx="4701168" cy="470810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22FBE28-BB71-4398-8300-5E8392C181A7}"/>
              </a:ext>
            </a:extLst>
          </p:cNvPr>
          <p:cNvSpPr txBox="1"/>
          <p:nvPr/>
        </p:nvSpPr>
        <p:spPr>
          <a:xfrm>
            <a:off x="276837" y="1652523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u="sng" dirty="0"/>
              <a:t>1. Acceso desde PC</a:t>
            </a:r>
            <a:endParaRPr lang="en-US" b="1" u="sng" dirty="0"/>
          </a:p>
        </p:txBody>
      </p:sp>
      <p:sp>
        <p:nvSpPr>
          <p:cNvPr id="11" name="Flecha: hacia abajo 10">
            <a:extLst>
              <a:ext uri="{FF2B5EF4-FFF2-40B4-BE49-F238E27FC236}">
                <a16:creationId xmlns:a16="http://schemas.microsoft.com/office/drawing/2014/main" id="{E5407F36-E4C9-404C-8585-0B044074EC16}"/>
              </a:ext>
            </a:extLst>
          </p:cNvPr>
          <p:cNvSpPr/>
          <p:nvPr/>
        </p:nvSpPr>
        <p:spPr>
          <a:xfrm rot="18478984">
            <a:off x="4785685" y="5643987"/>
            <a:ext cx="329020" cy="78205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DD430213-882E-4ABC-A5C0-DDF6EBC9B14D}"/>
              </a:ext>
            </a:extLst>
          </p:cNvPr>
          <p:cNvGrpSpPr/>
          <p:nvPr/>
        </p:nvGrpSpPr>
        <p:grpSpPr>
          <a:xfrm>
            <a:off x="0" y="-1"/>
            <a:ext cx="12192001" cy="1520826"/>
            <a:chOff x="0" y="-1"/>
            <a:chExt cx="12192001" cy="1520826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2AC8A841-FB38-42E4-B8A5-4332C014A0D2}"/>
                </a:ext>
              </a:extLst>
            </p:cNvPr>
            <p:cNvGrpSpPr/>
            <p:nvPr/>
          </p:nvGrpSpPr>
          <p:grpSpPr>
            <a:xfrm>
              <a:off x="0" y="0"/>
              <a:ext cx="12192001" cy="1520825"/>
              <a:chOff x="0" y="0"/>
              <a:chExt cx="12192001" cy="1520825"/>
            </a:xfrm>
          </p:grpSpPr>
          <p:sp>
            <p:nvSpPr>
              <p:cNvPr id="17" name="Rectángulo 16">
                <a:extLst>
                  <a:ext uri="{FF2B5EF4-FFF2-40B4-BE49-F238E27FC236}">
                    <a16:creationId xmlns:a16="http://schemas.microsoft.com/office/drawing/2014/main" id="{4883E5B2-3EBA-43F0-A790-A7B23306F33A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1520825"/>
              </a:xfrm>
              <a:prstGeom prst="rect">
                <a:avLst/>
              </a:prstGeom>
              <a:solidFill>
                <a:srgbClr val="03030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8" name="Imagen 17">
                <a:extLst>
                  <a:ext uri="{FF2B5EF4-FFF2-40B4-BE49-F238E27FC236}">
                    <a16:creationId xmlns:a16="http://schemas.microsoft.com/office/drawing/2014/main" id="{5FEB585E-CD4C-4B35-96D8-A5902DE244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23215" y="0"/>
                <a:ext cx="3668786" cy="1520825"/>
              </a:xfrm>
              <a:prstGeom prst="rect">
                <a:avLst/>
              </a:prstGeom>
            </p:spPr>
          </p:pic>
          <p:pic>
            <p:nvPicPr>
              <p:cNvPr id="19" name="Imagen 18">
                <a:extLst>
                  <a:ext uri="{FF2B5EF4-FFF2-40B4-BE49-F238E27FC236}">
                    <a16:creationId xmlns:a16="http://schemas.microsoft.com/office/drawing/2014/main" id="{6E454EBA-D413-4B35-985E-3E0EB65A80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828"/>
              <a:stretch/>
            </p:blipFill>
            <p:spPr>
              <a:xfrm>
                <a:off x="0" y="0"/>
                <a:ext cx="2847975" cy="1520825"/>
              </a:xfrm>
              <a:prstGeom prst="rect">
                <a:avLst/>
              </a:prstGeom>
            </p:spPr>
          </p:pic>
        </p:grp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07929CC-7543-4A91-BB5E-21AAB6CCD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47974" y="-1"/>
              <a:ext cx="5691909" cy="1520825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3A6600CF-A4D5-467E-B6BC-7CC03E2F5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13463" y="212812"/>
              <a:ext cx="2146184" cy="1095200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C070EEE2-053C-47D3-BC42-C92219A67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68339" y="216213"/>
              <a:ext cx="2146184" cy="1091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6413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F6E01B3-2B04-436A-9B51-3B9C9AAFB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687" y="1914131"/>
            <a:ext cx="9572625" cy="437197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818A8BF-B845-45CE-B5DC-0B2C46767C1F}"/>
              </a:ext>
            </a:extLst>
          </p:cNvPr>
          <p:cNvSpPr txBox="1"/>
          <p:nvPr/>
        </p:nvSpPr>
        <p:spPr>
          <a:xfrm>
            <a:off x="276837" y="1652523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u="sng" dirty="0"/>
              <a:t>1. Acceso desde PC</a:t>
            </a:r>
            <a:endParaRPr lang="en-US" b="1" u="sng" dirty="0"/>
          </a:p>
        </p:txBody>
      </p:sp>
      <p:sp>
        <p:nvSpPr>
          <p:cNvPr id="11" name="Flecha: hacia abajo 10">
            <a:extLst>
              <a:ext uri="{FF2B5EF4-FFF2-40B4-BE49-F238E27FC236}">
                <a16:creationId xmlns:a16="http://schemas.microsoft.com/office/drawing/2014/main" id="{8BCCFDD4-530D-4EF0-ADF0-0C348F62A9A3}"/>
              </a:ext>
            </a:extLst>
          </p:cNvPr>
          <p:cNvSpPr/>
          <p:nvPr/>
        </p:nvSpPr>
        <p:spPr>
          <a:xfrm rot="18478984">
            <a:off x="950697" y="5291648"/>
            <a:ext cx="329020" cy="78205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ACEFE1DE-E428-4A2D-8C81-4B450276B419}"/>
              </a:ext>
            </a:extLst>
          </p:cNvPr>
          <p:cNvGrpSpPr/>
          <p:nvPr/>
        </p:nvGrpSpPr>
        <p:grpSpPr>
          <a:xfrm>
            <a:off x="0" y="-1"/>
            <a:ext cx="12192001" cy="1520826"/>
            <a:chOff x="0" y="-1"/>
            <a:chExt cx="12192001" cy="1520826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77DC1DFF-BE88-422F-B9C4-AE50AD38AC44}"/>
                </a:ext>
              </a:extLst>
            </p:cNvPr>
            <p:cNvGrpSpPr/>
            <p:nvPr/>
          </p:nvGrpSpPr>
          <p:grpSpPr>
            <a:xfrm>
              <a:off x="0" y="0"/>
              <a:ext cx="12192001" cy="1520825"/>
              <a:chOff x="0" y="0"/>
              <a:chExt cx="12192001" cy="1520825"/>
            </a:xfrm>
          </p:grpSpPr>
          <p:sp>
            <p:nvSpPr>
              <p:cNvPr id="17" name="Rectángulo 16">
                <a:extLst>
                  <a:ext uri="{FF2B5EF4-FFF2-40B4-BE49-F238E27FC236}">
                    <a16:creationId xmlns:a16="http://schemas.microsoft.com/office/drawing/2014/main" id="{7D3CC907-F401-4F39-B904-63DD1FCAC7AB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1520825"/>
              </a:xfrm>
              <a:prstGeom prst="rect">
                <a:avLst/>
              </a:prstGeom>
              <a:solidFill>
                <a:srgbClr val="03030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8" name="Imagen 17">
                <a:extLst>
                  <a:ext uri="{FF2B5EF4-FFF2-40B4-BE49-F238E27FC236}">
                    <a16:creationId xmlns:a16="http://schemas.microsoft.com/office/drawing/2014/main" id="{91799A74-C572-46BD-8E8C-C46AD07F6F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23215" y="0"/>
                <a:ext cx="3668786" cy="1520825"/>
              </a:xfrm>
              <a:prstGeom prst="rect">
                <a:avLst/>
              </a:prstGeom>
            </p:spPr>
          </p:pic>
          <p:pic>
            <p:nvPicPr>
              <p:cNvPr id="19" name="Imagen 18">
                <a:extLst>
                  <a:ext uri="{FF2B5EF4-FFF2-40B4-BE49-F238E27FC236}">
                    <a16:creationId xmlns:a16="http://schemas.microsoft.com/office/drawing/2014/main" id="{5A5DBE26-FFC3-4F97-A4E5-8D75049FE2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828"/>
              <a:stretch/>
            </p:blipFill>
            <p:spPr>
              <a:xfrm>
                <a:off x="0" y="0"/>
                <a:ext cx="2847975" cy="1520825"/>
              </a:xfrm>
              <a:prstGeom prst="rect">
                <a:avLst/>
              </a:prstGeom>
            </p:spPr>
          </p:pic>
        </p:grp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8DD0607A-ECB4-492B-B3E1-EE6AE49E4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47974" y="-1"/>
              <a:ext cx="5691909" cy="1520825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F4ED1B-17DC-457A-97F4-96873DFE5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13463" y="212812"/>
              <a:ext cx="2146184" cy="1095200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254371F-7ACF-43EB-8251-57CFEBD10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68339" y="216213"/>
              <a:ext cx="2146184" cy="1091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6250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A92D17A-A3C9-4817-8FA7-753535075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08" y="2101490"/>
            <a:ext cx="8224007" cy="396322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6DE6EB9-12D9-4917-97A7-5F18E2154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216" y="2101489"/>
            <a:ext cx="2228198" cy="396322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71529C5-C12A-4E38-84B0-AA8EDCD47969}"/>
              </a:ext>
            </a:extLst>
          </p:cNvPr>
          <p:cNvSpPr txBox="1"/>
          <p:nvPr/>
        </p:nvSpPr>
        <p:spPr>
          <a:xfrm>
            <a:off x="276837" y="1652523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u="sng" dirty="0"/>
              <a:t>1. Acceso desde PC</a:t>
            </a:r>
            <a:endParaRPr lang="en-US" b="1" u="sng" dirty="0"/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BD7B14D7-AB29-4951-8E38-4094C939EC0B}"/>
              </a:ext>
            </a:extLst>
          </p:cNvPr>
          <p:cNvSpPr/>
          <p:nvPr/>
        </p:nvSpPr>
        <p:spPr>
          <a:xfrm>
            <a:off x="8635296" y="3382618"/>
            <a:ext cx="746839" cy="1400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CC7EDC63-3E01-456E-91BF-51A7B6DBF88F}"/>
              </a:ext>
            </a:extLst>
          </p:cNvPr>
          <p:cNvSpPr/>
          <p:nvPr/>
        </p:nvSpPr>
        <p:spPr>
          <a:xfrm>
            <a:off x="299208" y="3707934"/>
            <a:ext cx="1068198" cy="15100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echa: hacia abajo 14">
            <a:extLst>
              <a:ext uri="{FF2B5EF4-FFF2-40B4-BE49-F238E27FC236}">
                <a16:creationId xmlns:a16="http://schemas.microsoft.com/office/drawing/2014/main" id="{D5944630-3EAB-4E0A-BD35-DC8F8691A36F}"/>
              </a:ext>
            </a:extLst>
          </p:cNvPr>
          <p:cNvSpPr/>
          <p:nvPr/>
        </p:nvSpPr>
        <p:spPr>
          <a:xfrm rot="18478984">
            <a:off x="141176" y="3357281"/>
            <a:ext cx="145014" cy="42897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6017831D-C796-4F07-8948-19304D6C895B}"/>
              </a:ext>
            </a:extLst>
          </p:cNvPr>
          <p:cNvGrpSpPr/>
          <p:nvPr/>
        </p:nvGrpSpPr>
        <p:grpSpPr>
          <a:xfrm>
            <a:off x="0" y="-1"/>
            <a:ext cx="12192001" cy="1520826"/>
            <a:chOff x="0" y="-1"/>
            <a:chExt cx="12192001" cy="1520826"/>
          </a:xfrm>
        </p:grpSpPr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9F4D12A4-0B7B-4131-B008-5768F013C15A}"/>
                </a:ext>
              </a:extLst>
            </p:cNvPr>
            <p:cNvGrpSpPr/>
            <p:nvPr/>
          </p:nvGrpSpPr>
          <p:grpSpPr>
            <a:xfrm>
              <a:off x="0" y="0"/>
              <a:ext cx="12192001" cy="1520825"/>
              <a:chOff x="0" y="0"/>
              <a:chExt cx="12192001" cy="1520825"/>
            </a:xfrm>
          </p:grpSpPr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92EA6627-72F8-46F1-B5B4-80B9F84DDC55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1520825"/>
              </a:xfrm>
              <a:prstGeom prst="rect">
                <a:avLst/>
              </a:prstGeom>
              <a:solidFill>
                <a:srgbClr val="03030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2" name="Imagen 21">
                <a:extLst>
                  <a:ext uri="{FF2B5EF4-FFF2-40B4-BE49-F238E27FC236}">
                    <a16:creationId xmlns:a16="http://schemas.microsoft.com/office/drawing/2014/main" id="{EFBD190D-D966-443D-891F-02F18C89FA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23215" y="0"/>
                <a:ext cx="3668786" cy="1520825"/>
              </a:xfrm>
              <a:prstGeom prst="rect">
                <a:avLst/>
              </a:prstGeom>
            </p:spPr>
          </p:pic>
          <p:pic>
            <p:nvPicPr>
              <p:cNvPr id="23" name="Imagen 22">
                <a:extLst>
                  <a:ext uri="{FF2B5EF4-FFF2-40B4-BE49-F238E27FC236}">
                    <a16:creationId xmlns:a16="http://schemas.microsoft.com/office/drawing/2014/main" id="{5CDF407F-F952-4E0C-9365-D7D227AF89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828"/>
              <a:stretch/>
            </p:blipFill>
            <p:spPr>
              <a:xfrm>
                <a:off x="0" y="0"/>
                <a:ext cx="2847975" cy="1520825"/>
              </a:xfrm>
              <a:prstGeom prst="rect">
                <a:avLst/>
              </a:prstGeom>
            </p:spPr>
          </p:pic>
        </p:grpSp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00F3CF9F-9A42-4090-952F-731C47BE3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47974" y="-1"/>
              <a:ext cx="5691909" cy="1520825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F7FA4560-2B29-4047-8823-4518C98D3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13463" y="212812"/>
              <a:ext cx="2146184" cy="1095200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66152968-CCF1-4390-9398-23766A05D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68339" y="216213"/>
              <a:ext cx="2146184" cy="1091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011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6DE6EB9-12D9-4917-97A7-5F18E2154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10" y="2369937"/>
            <a:ext cx="2228198" cy="396322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71529C5-C12A-4E38-84B0-AA8EDCD47969}"/>
              </a:ext>
            </a:extLst>
          </p:cNvPr>
          <p:cNvSpPr txBox="1"/>
          <p:nvPr/>
        </p:nvSpPr>
        <p:spPr>
          <a:xfrm>
            <a:off x="276837" y="1652523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u="sng" dirty="0"/>
              <a:t>1. Acceso desde PC</a:t>
            </a:r>
            <a:endParaRPr lang="en-US" b="1" u="sng" dirty="0"/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E27FA999-C51E-4099-9DB9-102D9F9159A6}"/>
              </a:ext>
            </a:extLst>
          </p:cNvPr>
          <p:cNvSpPr/>
          <p:nvPr/>
        </p:nvSpPr>
        <p:spPr>
          <a:xfrm>
            <a:off x="4286555" y="3548543"/>
            <a:ext cx="2625973" cy="1400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97435F79-9906-4044-A043-3E8625DA2FBE}"/>
              </a:ext>
            </a:extLst>
          </p:cNvPr>
          <p:cNvGrpSpPr/>
          <p:nvPr/>
        </p:nvGrpSpPr>
        <p:grpSpPr>
          <a:xfrm>
            <a:off x="7934808" y="2144494"/>
            <a:ext cx="4128561" cy="4610506"/>
            <a:chOff x="7934808" y="2144494"/>
            <a:chExt cx="4128561" cy="4610506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332A12ED-37C0-4F8E-84DF-9CA3FB069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34118" y="5608062"/>
              <a:ext cx="1529251" cy="1146938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94983DA4-6930-442C-BC9B-9BB064779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4808" y="2144494"/>
              <a:ext cx="2530800" cy="4501450"/>
            </a:xfrm>
            <a:prstGeom prst="rect">
              <a:avLst/>
            </a:prstGeom>
          </p:spPr>
        </p:pic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A1EF7F66-703F-4716-9D4B-E663102C4916}"/>
                </a:ext>
              </a:extLst>
            </p:cNvPr>
            <p:cNvCxnSpPr/>
            <p:nvPr/>
          </p:nvCxnSpPr>
          <p:spPr>
            <a:xfrm flipH="1">
              <a:off x="9295002" y="5608062"/>
              <a:ext cx="1239116" cy="725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A558008B-9A0F-4270-8D75-8E98562A2DFB}"/>
                </a:ext>
              </a:extLst>
            </p:cNvPr>
            <p:cNvCxnSpPr/>
            <p:nvPr/>
          </p:nvCxnSpPr>
          <p:spPr>
            <a:xfrm flipH="1">
              <a:off x="10276514" y="5608062"/>
              <a:ext cx="1786855" cy="725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DF4BAAF9-F1EF-4051-A479-A7AE54013DE4}"/>
                </a:ext>
              </a:extLst>
            </p:cNvPr>
            <p:cNvCxnSpPr>
              <a:cxnSpLocks/>
            </p:cNvCxnSpPr>
            <p:nvPr/>
          </p:nvCxnSpPr>
          <p:spPr>
            <a:xfrm>
              <a:off x="9295002" y="6551802"/>
              <a:ext cx="1239116" cy="2031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5EEA9C8A-FECB-4791-ADD6-02D32053A477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514" y="6551802"/>
              <a:ext cx="1786855" cy="2031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Elipse 24">
            <a:extLst>
              <a:ext uri="{FF2B5EF4-FFF2-40B4-BE49-F238E27FC236}">
                <a16:creationId xmlns:a16="http://schemas.microsoft.com/office/drawing/2014/main" id="{41D608B2-C6CD-4756-8325-4B5C4CC59D5C}"/>
              </a:ext>
            </a:extLst>
          </p:cNvPr>
          <p:cNvSpPr/>
          <p:nvPr/>
        </p:nvSpPr>
        <p:spPr>
          <a:xfrm>
            <a:off x="811610" y="5280979"/>
            <a:ext cx="1361139" cy="42353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echa: hacia abajo 25">
            <a:extLst>
              <a:ext uri="{FF2B5EF4-FFF2-40B4-BE49-F238E27FC236}">
                <a16:creationId xmlns:a16="http://schemas.microsoft.com/office/drawing/2014/main" id="{15D17F3F-F662-40F9-AC33-9430ADCD374A}"/>
              </a:ext>
            </a:extLst>
          </p:cNvPr>
          <p:cNvSpPr/>
          <p:nvPr/>
        </p:nvSpPr>
        <p:spPr>
          <a:xfrm rot="18478984">
            <a:off x="602570" y="4990988"/>
            <a:ext cx="145014" cy="42897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48A690E9-1E56-4FEC-99C6-4B3E9A4C8253}"/>
              </a:ext>
            </a:extLst>
          </p:cNvPr>
          <p:cNvGrpSpPr/>
          <p:nvPr/>
        </p:nvGrpSpPr>
        <p:grpSpPr>
          <a:xfrm>
            <a:off x="0" y="-1"/>
            <a:ext cx="12192001" cy="1520826"/>
            <a:chOff x="0" y="-1"/>
            <a:chExt cx="12192001" cy="1520826"/>
          </a:xfrm>
        </p:grpSpPr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70F8C7AC-9001-4D50-8273-1AD33F9AC7D2}"/>
                </a:ext>
              </a:extLst>
            </p:cNvPr>
            <p:cNvGrpSpPr/>
            <p:nvPr/>
          </p:nvGrpSpPr>
          <p:grpSpPr>
            <a:xfrm>
              <a:off x="0" y="0"/>
              <a:ext cx="12192001" cy="1520825"/>
              <a:chOff x="0" y="0"/>
              <a:chExt cx="12192001" cy="1520825"/>
            </a:xfrm>
          </p:grpSpPr>
          <p:sp>
            <p:nvSpPr>
              <p:cNvPr id="29" name="Rectángulo 28">
                <a:extLst>
                  <a:ext uri="{FF2B5EF4-FFF2-40B4-BE49-F238E27FC236}">
                    <a16:creationId xmlns:a16="http://schemas.microsoft.com/office/drawing/2014/main" id="{CD38CF82-DC43-4241-B989-64CB51C349C0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1520825"/>
              </a:xfrm>
              <a:prstGeom prst="rect">
                <a:avLst/>
              </a:prstGeom>
              <a:solidFill>
                <a:srgbClr val="03030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30" name="Imagen 29">
                <a:extLst>
                  <a:ext uri="{FF2B5EF4-FFF2-40B4-BE49-F238E27FC236}">
                    <a16:creationId xmlns:a16="http://schemas.microsoft.com/office/drawing/2014/main" id="{80FD612B-1DE4-4C80-900A-4893A2F802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23215" y="0"/>
                <a:ext cx="3668786" cy="1520825"/>
              </a:xfrm>
              <a:prstGeom prst="rect">
                <a:avLst/>
              </a:prstGeom>
            </p:spPr>
          </p:pic>
          <p:pic>
            <p:nvPicPr>
              <p:cNvPr id="31" name="Imagen 30">
                <a:extLst>
                  <a:ext uri="{FF2B5EF4-FFF2-40B4-BE49-F238E27FC236}">
                    <a16:creationId xmlns:a16="http://schemas.microsoft.com/office/drawing/2014/main" id="{937A4F27-3AA0-42CA-8FD4-F43AEBCFF9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828"/>
              <a:stretch/>
            </p:blipFill>
            <p:spPr>
              <a:xfrm>
                <a:off x="0" y="0"/>
                <a:ext cx="2847975" cy="1520825"/>
              </a:xfrm>
              <a:prstGeom prst="rect">
                <a:avLst/>
              </a:prstGeom>
            </p:spPr>
          </p:pic>
        </p:grp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E6E148C-DE2D-41C8-AAEC-DFE99BD44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47974" y="-1"/>
              <a:ext cx="5691909" cy="1520825"/>
            </a:xfrm>
            <a:prstGeom prst="rect">
              <a:avLst/>
            </a:prstGeom>
          </p:spPr>
        </p:pic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BD2BBF85-7479-4978-B387-9D17E7A6C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13463" y="212812"/>
              <a:ext cx="2146184" cy="1095200"/>
            </a:xfrm>
            <a:prstGeom prst="rect">
              <a:avLst/>
            </a:prstGeom>
          </p:spPr>
        </p:pic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EBEEEAF8-004F-47EB-AC2B-F5513B28B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68339" y="216213"/>
              <a:ext cx="2146184" cy="1091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2376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B57C7F4-2598-4374-B950-9510B56FD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60" y="2144494"/>
            <a:ext cx="2530375" cy="450069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BFF51DF-0D70-433C-BABB-B1BEC971CF4F}"/>
              </a:ext>
            </a:extLst>
          </p:cNvPr>
          <p:cNvSpPr txBox="1"/>
          <p:nvPr/>
        </p:nvSpPr>
        <p:spPr>
          <a:xfrm>
            <a:off x="276837" y="1652523"/>
            <a:ext cx="2283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u="sng" dirty="0"/>
              <a:t>1. Acceso desde móvil</a:t>
            </a:r>
            <a:endParaRPr lang="en-US" b="1" u="sng" dirty="0"/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438CD51A-0A90-412D-A97D-335DACF46C90}"/>
              </a:ext>
            </a:extLst>
          </p:cNvPr>
          <p:cNvSpPr/>
          <p:nvPr/>
        </p:nvSpPr>
        <p:spPr>
          <a:xfrm>
            <a:off x="4286555" y="3548543"/>
            <a:ext cx="2625973" cy="1400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6523FFEC-9E87-49DF-A995-3D6BAF8D186A}"/>
              </a:ext>
            </a:extLst>
          </p:cNvPr>
          <p:cNvGrpSpPr/>
          <p:nvPr/>
        </p:nvGrpSpPr>
        <p:grpSpPr>
          <a:xfrm>
            <a:off x="7934808" y="2144494"/>
            <a:ext cx="4128561" cy="4610506"/>
            <a:chOff x="7934808" y="2144494"/>
            <a:chExt cx="4128561" cy="4610506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3CD6C1F8-2475-476A-B7DD-1A5F7B49C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34118" y="5608062"/>
              <a:ext cx="1529251" cy="1146938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15B12807-1E6D-457B-A935-36DA1BE0C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4808" y="2144494"/>
              <a:ext cx="2530800" cy="4501450"/>
            </a:xfrm>
            <a:prstGeom prst="rect">
              <a:avLst/>
            </a:prstGeom>
          </p:spPr>
        </p:pic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F06CD676-E68C-4254-9251-19D0CEE47B3C}"/>
                </a:ext>
              </a:extLst>
            </p:cNvPr>
            <p:cNvCxnSpPr/>
            <p:nvPr/>
          </p:nvCxnSpPr>
          <p:spPr>
            <a:xfrm flipH="1">
              <a:off x="9295002" y="5608062"/>
              <a:ext cx="1239116" cy="725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D91FE56E-EBF6-4255-A517-0D6F94C20815}"/>
                </a:ext>
              </a:extLst>
            </p:cNvPr>
            <p:cNvCxnSpPr/>
            <p:nvPr/>
          </p:nvCxnSpPr>
          <p:spPr>
            <a:xfrm flipH="1">
              <a:off x="10276514" y="5608062"/>
              <a:ext cx="1786855" cy="725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D03346AE-D1E4-42C7-BFE3-C9DB5E9F6E48}"/>
                </a:ext>
              </a:extLst>
            </p:cNvPr>
            <p:cNvCxnSpPr>
              <a:cxnSpLocks/>
            </p:cNvCxnSpPr>
            <p:nvPr/>
          </p:nvCxnSpPr>
          <p:spPr>
            <a:xfrm>
              <a:off x="9295002" y="6551802"/>
              <a:ext cx="1239116" cy="2031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15431570-A749-481C-9B19-79780159404F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514" y="6551802"/>
              <a:ext cx="1786855" cy="2031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AC3C58B2-8D4A-4D91-8C28-B75615FFBE49}"/>
              </a:ext>
            </a:extLst>
          </p:cNvPr>
          <p:cNvGrpSpPr/>
          <p:nvPr/>
        </p:nvGrpSpPr>
        <p:grpSpPr>
          <a:xfrm>
            <a:off x="0" y="-1"/>
            <a:ext cx="12192001" cy="1520826"/>
            <a:chOff x="0" y="-1"/>
            <a:chExt cx="12192001" cy="1520826"/>
          </a:xfrm>
        </p:grpSpPr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EDF3508E-ECBD-4CDA-98CD-C3DE6DF91025}"/>
                </a:ext>
              </a:extLst>
            </p:cNvPr>
            <p:cNvGrpSpPr/>
            <p:nvPr/>
          </p:nvGrpSpPr>
          <p:grpSpPr>
            <a:xfrm>
              <a:off x="0" y="0"/>
              <a:ext cx="12192001" cy="1520825"/>
              <a:chOff x="0" y="0"/>
              <a:chExt cx="12192001" cy="1520825"/>
            </a:xfrm>
          </p:grpSpPr>
          <p:sp>
            <p:nvSpPr>
              <p:cNvPr id="26" name="Rectángulo 25">
                <a:extLst>
                  <a:ext uri="{FF2B5EF4-FFF2-40B4-BE49-F238E27FC236}">
                    <a16:creationId xmlns:a16="http://schemas.microsoft.com/office/drawing/2014/main" id="{688D5A46-A570-431C-B524-6F98DFFE929E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1520825"/>
              </a:xfrm>
              <a:prstGeom prst="rect">
                <a:avLst/>
              </a:prstGeom>
              <a:solidFill>
                <a:srgbClr val="03030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7" name="Imagen 26">
                <a:extLst>
                  <a:ext uri="{FF2B5EF4-FFF2-40B4-BE49-F238E27FC236}">
                    <a16:creationId xmlns:a16="http://schemas.microsoft.com/office/drawing/2014/main" id="{C9A638A7-748F-4968-8071-095097F973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23215" y="0"/>
                <a:ext cx="3668786" cy="1520825"/>
              </a:xfrm>
              <a:prstGeom prst="rect">
                <a:avLst/>
              </a:prstGeom>
            </p:spPr>
          </p:pic>
          <p:pic>
            <p:nvPicPr>
              <p:cNvPr id="28" name="Imagen 27">
                <a:extLst>
                  <a:ext uri="{FF2B5EF4-FFF2-40B4-BE49-F238E27FC236}">
                    <a16:creationId xmlns:a16="http://schemas.microsoft.com/office/drawing/2014/main" id="{6929393B-C1A5-4FC0-9145-A28BEB2D31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828"/>
              <a:stretch/>
            </p:blipFill>
            <p:spPr>
              <a:xfrm>
                <a:off x="0" y="0"/>
                <a:ext cx="2847975" cy="1520825"/>
              </a:xfrm>
              <a:prstGeom prst="rect">
                <a:avLst/>
              </a:prstGeom>
            </p:spPr>
          </p:pic>
        </p:grp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57FC1CAA-1EA8-4475-92F1-E8F5494F7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47974" y="-1"/>
              <a:ext cx="5691909" cy="1520825"/>
            </a:xfrm>
            <a:prstGeom prst="rect">
              <a:avLst/>
            </a:prstGeom>
          </p:spPr>
        </p:pic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60B929BA-7475-4EEC-83F5-CA2810632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13463" y="212812"/>
              <a:ext cx="2146184" cy="1095200"/>
            </a:xfrm>
            <a:prstGeom prst="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22D97622-624C-4E2F-A2F1-D5FEC648A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68339" y="216213"/>
              <a:ext cx="2146184" cy="1091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3269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2E7F5442-FDD7-470D-98E6-21EBE92EA6A3}"/>
              </a:ext>
            </a:extLst>
          </p:cNvPr>
          <p:cNvSpPr txBox="1"/>
          <p:nvPr/>
        </p:nvSpPr>
        <p:spPr>
          <a:xfrm>
            <a:off x="276837" y="1652523"/>
            <a:ext cx="4089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u="sng" dirty="0"/>
              <a:t>2. Eliminar “</a:t>
            </a:r>
            <a:r>
              <a:rPr lang="es-ES" b="1" u="sng" dirty="0" err="1"/>
              <a:t>Preview</a:t>
            </a:r>
            <a:r>
              <a:rPr lang="es-ES" b="1" u="sng" dirty="0"/>
              <a:t>” y conseguir “</a:t>
            </a:r>
            <a:r>
              <a:rPr lang="es-ES" b="1" u="sng" dirty="0" err="1"/>
              <a:t>Start</a:t>
            </a:r>
            <a:r>
              <a:rPr lang="es-ES" b="1" u="sng" dirty="0"/>
              <a:t>”</a:t>
            </a:r>
            <a:endParaRPr lang="en-US" b="1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C71097-BEAC-4EB4-9171-8D1CD1AF1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00" y="2144494"/>
            <a:ext cx="2530800" cy="450145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5B385C7-49D1-437B-98C8-B5A080EF3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22" y="2144494"/>
            <a:ext cx="2530800" cy="4501450"/>
          </a:xfrm>
          <a:prstGeom prst="rect">
            <a:avLst/>
          </a:prstGeom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CEF00588-ACA2-458B-8546-65924A74B3CA}"/>
              </a:ext>
            </a:extLst>
          </p:cNvPr>
          <p:cNvSpPr/>
          <p:nvPr/>
        </p:nvSpPr>
        <p:spPr>
          <a:xfrm>
            <a:off x="2847975" y="2357306"/>
            <a:ext cx="285647" cy="21811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6136243E-89E5-4FB5-9C88-5A99DAFD67B2}"/>
              </a:ext>
            </a:extLst>
          </p:cNvPr>
          <p:cNvSpPr/>
          <p:nvPr/>
        </p:nvSpPr>
        <p:spPr>
          <a:xfrm rot="2357760">
            <a:off x="3231373" y="1977058"/>
            <a:ext cx="145014" cy="42897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6B1E906-DE53-4992-922E-65B7C818E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378" y="2144494"/>
            <a:ext cx="2530800" cy="4501450"/>
          </a:xfrm>
          <a:prstGeom prst="rect">
            <a:avLst/>
          </a:prstGeom>
        </p:spPr>
      </p:pic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9A54F0B3-219A-427B-ACA2-5A5DFF9FF188}"/>
              </a:ext>
            </a:extLst>
          </p:cNvPr>
          <p:cNvSpPr/>
          <p:nvPr/>
        </p:nvSpPr>
        <p:spPr>
          <a:xfrm>
            <a:off x="7930633" y="3543407"/>
            <a:ext cx="746839" cy="1400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809D81A0-7063-43EE-9117-861C0C3F21C1}"/>
              </a:ext>
            </a:extLst>
          </p:cNvPr>
          <p:cNvSpPr/>
          <p:nvPr/>
        </p:nvSpPr>
        <p:spPr>
          <a:xfrm>
            <a:off x="3594984" y="3543407"/>
            <a:ext cx="746839" cy="1400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B713C983-58C6-4FA2-8AE7-D9EC39C2DA25}"/>
              </a:ext>
            </a:extLst>
          </p:cNvPr>
          <p:cNvSpPr/>
          <p:nvPr/>
        </p:nvSpPr>
        <p:spPr>
          <a:xfrm>
            <a:off x="5216823" y="5403907"/>
            <a:ext cx="722583" cy="21811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echa: hacia abajo 18">
            <a:extLst>
              <a:ext uri="{FF2B5EF4-FFF2-40B4-BE49-F238E27FC236}">
                <a16:creationId xmlns:a16="http://schemas.microsoft.com/office/drawing/2014/main" id="{7824B76C-5DB7-486D-9813-780712C5776A}"/>
              </a:ext>
            </a:extLst>
          </p:cNvPr>
          <p:cNvSpPr/>
          <p:nvPr/>
        </p:nvSpPr>
        <p:spPr>
          <a:xfrm rot="18337469">
            <a:off x="4927736" y="5059754"/>
            <a:ext cx="145014" cy="42897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D40C44E4-43EF-4949-9E9A-F2BF07F0939C}"/>
              </a:ext>
            </a:extLst>
          </p:cNvPr>
          <p:cNvSpPr/>
          <p:nvPr/>
        </p:nvSpPr>
        <p:spPr>
          <a:xfrm>
            <a:off x="9488217" y="2357306"/>
            <a:ext cx="722583" cy="21811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echa: hacia abajo 20">
            <a:extLst>
              <a:ext uri="{FF2B5EF4-FFF2-40B4-BE49-F238E27FC236}">
                <a16:creationId xmlns:a16="http://schemas.microsoft.com/office/drawing/2014/main" id="{80A31CEF-A3D4-4522-9A8F-993B6DCCC008}"/>
              </a:ext>
            </a:extLst>
          </p:cNvPr>
          <p:cNvSpPr/>
          <p:nvPr/>
        </p:nvSpPr>
        <p:spPr>
          <a:xfrm rot="18337469">
            <a:off x="9271518" y="2036411"/>
            <a:ext cx="145014" cy="42897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C3291C40-E5C4-47A0-856C-E504D18A0219}"/>
              </a:ext>
            </a:extLst>
          </p:cNvPr>
          <p:cNvGrpSpPr/>
          <p:nvPr/>
        </p:nvGrpSpPr>
        <p:grpSpPr>
          <a:xfrm>
            <a:off x="0" y="-1"/>
            <a:ext cx="12192001" cy="1520826"/>
            <a:chOff x="0" y="-1"/>
            <a:chExt cx="12192001" cy="1520826"/>
          </a:xfrm>
        </p:grpSpPr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50057B5B-0BD5-46CC-AE7C-2121D60B457E}"/>
                </a:ext>
              </a:extLst>
            </p:cNvPr>
            <p:cNvGrpSpPr/>
            <p:nvPr/>
          </p:nvGrpSpPr>
          <p:grpSpPr>
            <a:xfrm>
              <a:off x="0" y="0"/>
              <a:ext cx="12192001" cy="1520825"/>
              <a:chOff x="0" y="0"/>
              <a:chExt cx="12192001" cy="1520825"/>
            </a:xfrm>
          </p:grpSpPr>
          <p:sp>
            <p:nvSpPr>
              <p:cNvPr id="27" name="Rectángulo 26">
                <a:extLst>
                  <a:ext uri="{FF2B5EF4-FFF2-40B4-BE49-F238E27FC236}">
                    <a16:creationId xmlns:a16="http://schemas.microsoft.com/office/drawing/2014/main" id="{1570963D-C333-4B0C-8B54-6F09A9D9F408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1520825"/>
              </a:xfrm>
              <a:prstGeom prst="rect">
                <a:avLst/>
              </a:prstGeom>
              <a:solidFill>
                <a:srgbClr val="03030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8" name="Imagen 27">
                <a:extLst>
                  <a:ext uri="{FF2B5EF4-FFF2-40B4-BE49-F238E27FC236}">
                    <a16:creationId xmlns:a16="http://schemas.microsoft.com/office/drawing/2014/main" id="{93143719-F555-46DD-AA0F-D5295E0F57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23215" y="0"/>
                <a:ext cx="3668786" cy="1520825"/>
              </a:xfrm>
              <a:prstGeom prst="rect">
                <a:avLst/>
              </a:prstGeom>
            </p:spPr>
          </p:pic>
          <p:pic>
            <p:nvPicPr>
              <p:cNvPr id="29" name="Imagen 28">
                <a:extLst>
                  <a:ext uri="{FF2B5EF4-FFF2-40B4-BE49-F238E27FC236}">
                    <a16:creationId xmlns:a16="http://schemas.microsoft.com/office/drawing/2014/main" id="{2A85BD4C-1C5D-457D-8168-DAE3607E78D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828"/>
              <a:stretch/>
            </p:blipFill>
            <p:spPr>
              <a:xfrm>
                <a:off x="0" y="0"/>
                <a:ext cx="2847975" cy="1520825"/>
              </a:xfrm>
              <a:prstGeom prst="rect">
                <a:avLst/>
              </a:prstGeom>
            </p:spPr>
          </p:pic>
        </p:grpSp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662FFFE7-183B-4408-972D-99B1F6647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47974" y="-1"/>
              <a:ext cx="5691909" cy="1520825"/>
            </a:xfrm>
            <a:prstGeom prst="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AF211CE6-51E9-4383-9605-5738918B9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13463" y="212812"/>
              <a:ext cx="2146184" cy="1095200"/>
            </a:xfrm>
            <a:prstGeom prst="rect">
              <a:avLst/>
            </a:prstGeom>
          </p:spPr>
        </p:pic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163B4D91-19D1-451C-9C26-AAD09D1CC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68339" y="216213"/>
              <a:ext cx="2146184" cy="1091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2330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C049BDC-21DB-4914-B4C9-088C748E2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70" y="2120616"/>
            <a:ext cx="2530800" cy="450145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F446D1F-5757-4070-9674-4F1A61910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817" y="2120616"/>
            <a:ext cx="2530800" cy="4501450"/>
          </a:xfrm>
          <a:prstGeom prst="rect">
            <a:avLst/>
          </a:prstGeom>
        </p:spPr>
      </p:pic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7D95BDFF-7821-4DAE-A5DB-BB5553EE17B0}"/>
              </a:ext>
            </a:extLst>
          </p:cNvPr>
          <p:cNvSpPr/>
          <p:nvPr/>
        </p:nvSpPr>
        <p:spPr>
          <a:xfrm>
            <a:off x="7905466" y="3543407"/>
            <a:ext cx="746839" cy="1400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EE51302D-5561-473F-B2DA-C5657219BCEA}"/>
              </a:ext>
            </a:extLst>
          </p:cNvPr>
          <p:cNvSpPr/>
          <p:nvPr/>
        </p:nvSpPr>
        <p:spPr>
          <a:xfrm>
            <a:off x="3653707" y="3543407"/>
            <a:ext cx="746839" cy="1400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179BCD18-AD3B-4EFF-8470-F1692535C2A8}"/>
              </a:ext>
            </a:extLst>
          </p:cNvPr>
          <p:cNvGrpSpPr/>
          <p:nvPr/>
        </p:nvGrpSpPr>
        <p:grpSpPr>
          <a:xfrm>
            <a:off x="8984830" y="2120616"/>
            <a:ext cx="2953990" cy="4501450"/>
            <a:chOff x="8984830" y="2120616"/>
            <a:chExt cx="2953990" cy="4501450"/>
          </a:xfrm>
        </p:grpSpPr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50CC3A79-DC4E-4C1A-8EF1-0EEFA489C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830" y="2120616"/>
              <a:ext cx="2530800" cy="4501450"/>
            </a:xfrm>
            <a:prstGeom prst="rect">
              <a:avLst/>
            </a:prstGeom>
          </p:spPr>
        </p:pic>
        <p:sp>
          <p:nvSpPr>
            <p:cNvPr id="17" name="Flecha: hacia abajo 16">
              <a:extLst>
                <a:ext uri="{FF2B5EF4-FFF2-40B4-BE49-F238E27FC236}">
                  <a16:creationId xmlns:a16="http://schemas.microsoft.com/office/drawing/2014/main" id="{360BD1E4-C1D0-4CD2-9E3D-7ADCE3D2976D}"/>
                </a:ext>
              </a:extLst>
            </p:cNvPr>
            <p:cNvSpPr/>
            <p:nvPr/>
          </p:nvSpPr>
          <p:spPr>
            <a:xfrm rot="2910541">
              <a:off x="11651824" y="3313813"/>
              <a:ext cx="145014" cy="428978"/>
            </a:xfrm>
            <a:prstGeom prst="down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6C4B2731-F0C3-4C4F-BF0D-02B7CED19AE2}"/>
                </a:ext>
              </a:extLst>
            </p:cNvPr>
            <p:cNvSpPr/>
            <p:nvPr/>
          </p:nvSpPr>
          <p:spPr>
            <a:xfrm>
              <a:off x="10855623" y="3724712"/>
              <a:ext cx="722583" cy="218114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Elipse 18">
            <a:extLst>
              <a:ext uri="{FF2B5EF4-FFF2-40B4-BE49-F238E27FC236}">
                <a16:creationId xmlns:a16="http://schemas.microsoft.com/office/drawing/2014/main" id="{98FF501B-F1FC-4676-96C2-F4840717C564}"/>
              </a:ext>
            </a:extLst>
          </p:cNvPr>
          <p:cNvSpPr/>
          <p:nvPr/>
        </p:nvSpPr>
        <p:spPr>
          <a:xfrm>
            <a:off x="2847975" y="2357306"/>
            <a:ext cx="285647" cy="21811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echa: hacia abajo 19">
            <a:extLst>
              <a:ext uri="{FF2B5EF4-FFF2-40B4-BE49-F238E27FC236}">
                <a16:creationId xmlns:a16="http://schemas.microsoft.com/office/drawing/2014/main" id="{7EF7FBC9-C59B-47EA-AB7A-399C51315150}"/>
              </a:ext>
            </a:extLst>
          </p:cNvPr>
          <p:cNvSpPr/>
          <p:nvPr/>
        </p:nvSpPr>
        <p:spPr>
          <a:xfrm rot="2357760">
            <a:off x="3231373" y="1977058"/>
            <a:ext cx="145014" cy="42897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D99B300-7FD9-452B-A807-9A51126FDBFD}"/>
              </a:ext>
            </a:extLst>
          </p:cNvPr>
          <p:cNvSpPr txBox="1"/>
          <p:nvPr/>
        </p:nvSpPr>
        <p:spPr>
          <a:xfrm>
            <a:off x="276837" y="1652523"/>
            <a:ext cx="4089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u="sng" dirty="0"/>
              <a:t>2. Eliminar “</a:t>
            </a:r>
            <a:r>
              <a:rPr lang="es-ES" b="1" u="sng" dirty="0" err="1"/>
              <a:t>Preview</a:t>
            </a:r>
            <a:r>
              <a:rPr lang="es-ES" b="1" u="sng" dirty="0"/>
              <a:t>” y conseguir “</a:t>
            </a:r>
            <a:r>
              <a:rPr lang="es-ES" b="1" u="sng" dirty="0" err="1"/>
              <a:t>Start</a:t>
            </a:r>
            <a:r>
              <a:rPr lang="es-ES" b="1" u="sng" dirty="0"/>
              <a:t>”</a:t>
            </a:r>
            <a:endParaRPr lang="en-US" b="1" u="sng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A3856D5F-3090-497E-8067-4BF19CD9D013}"/>
              </a:ext>
            </a:extLst>
          </p:cNvPr>
          <p:cNvSpPr/>
          <p:nvPr/>
        </p:nvSpPr>
        <p:spPr>
          <a:xfrm>
            <a:off x="5278342" y="2836876"/>
            <a:ext cx="817658" cy="24188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echa: hacia abajo 22">
            <a:extLst>
              <a:ext uri="{FF2B5EF4-FFF2-40B4-BE49-F238E27FC236}">
                <a16:creationId xmlns:a16="http://schemas.microsoft.com/office/drawing/2014/main" id="{2EE0F682-65A5-4802-B815-BFEBBB07E36A}"/>
              </a:ext>
            </a:extLst>
          </p:cNvPr>
          <p:cNvSpPr/>
          <p:nvPr/>
        </p:nvSpPr>
        <p:spPr>
          <a:xfrm rot="18337469">
            <a:off x="5025448" y="2497434"/>
            <a:ext cx="145014" cy="42897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D850461D-9946-4898-AB56-E71A0C038D90}"/>
              </a:ext>
            </a:extLst>
          </p:cNvPr>
          <p:cNvGrpSpPr/>
          <p:nvPr/>
        </p:nvGrpSpPr>
        <p:grpSpPr>
          <a:xfrm>
            <a:off x="0" y="-1"/>
            <a:ext cx="12192001" cy="1520826"/>
            <a:chOff x="0" y="-1"/>
            <a:chExt cx="12192001" cy="1520826"/>
          </a:xfrm>
        </p:grpSpPr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67B13C17-161E-4081-8F5E-51538D4E6365}"/>
                </a:ext>
              </a:extLst>
            </p:cNvPr>
            <p:cNvGrpSpPr/>
            <p:nvPr/>
          </p:nvGrpSpPr>
          <p:grpSpPr>
            <a:xfrm>
              <a:off x="0" y="0"/>
              <a:ext cx="12192001" cy="1520825"/>
              <a:chOff x="0" y="0"/>
              <a:chExt cx="12192001" cy="1520825"/>
            </a:xfrm>
          </p:grpSpPr>
          <p:sp>
            <p:nvSpPr>
              <p:cNvPr id="31" name="Rectángulo 30">
                <a:extLst>
                  <a:ext uri="{FF2B5EF4-FFF2-40B4-BE49-F238E27FC236}">
                    <a16:creationId xmlns:a16="http://schemas.microsoft.com/office/drawing/2014/main" id="{B21E565B-9769-45BE-8AEB-3AAB1608CE79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1520825"/>
              </a:xfrm>
              <a:prstGeom prst="rect">
                <a:avLst/>
              </a:prstGeom>
              <a:solidFill>
                <a:srgbClr val="03030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32" name="Imagen 31">
                <a:extLst>
                  <a:ext uri="{FF2B5EF4-FFF2-40B4-BE49-F238E27FC236}">
                    <a16:creationId xmlns:a16="http://schemas.microsoft.com/office/drawing/2014/main" id="{9E91D174-0EB7-4F46-82D3-4F8F9236C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23215" y="0"/>
                <a:ext cx="3668786" cy="1520825"/>
              </a:xfrm>
              <a:prstGeom prst="rect">
                <a:avLst/>
              </a:prstGeom>
            </p:spPr>
          </p:pic>
          <p:pic>
            <p:nvPicPr>
              <p:cNvPr id="33" name="Imagen 32">
                <a:extLst>
                  <a:ext uri="{FF2B5EF4-FFF2-40B4-BE49-F238E27FC236}">
                    <a16:creationId xmlns:a16="http://schemas.microsoft.com/office/drawing/2014/main" id="{3BD94589-551C-4B7C-98B2-9EE1D34964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828"/>
              <a:stretch/>
            </p:blipFill>
            <p:spPr>
              <a:xfrm>
                <a:off x="0" y="0"/>
                <a:ext cx="2847975" cy="1520825"/>
              </a:xfrm>
              <a:prstGeom prst="rect">
                <a:avLst/>
              </a:prstGeom>
            </p:spPr>
          </p:pic>
        </p:grpSp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5AEF50E9-9C95-4498-9165-0D2EB4926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47974" y="-1"/>
              <a:ext cx="5691909" cy="1520825"/>
            </a:xfrm>
            <a:prstGeom prst="rect">
              <a:avLst/>
            </a:prstGeom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5C3B77E7-A6BE-4156-9EE0-AB4B189C8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13463" y="212812"/>
              <a:ext cx="2146184" cy="1095200"/>
            </a:xfrm>
            <a:prstGeom prst="rect">
              <a:avLst/>
            </a:prstGeom>
          </p:spPr>
        </p:pic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75E00211-FCAE-421E-9EE5-3BEFAE48B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68339" y="216213"/>
              <a:ext cx="2146184" cy="1091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0485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1EF0953F-3AAF-4CFE-9B17-D77348B15EEF}"/>
              </a:ext>
            </a:extLst>
          </p:cNvPr>
          <p:cNvGrpSpPr/>
          <p:nvPr/>
        </p:nvGrpSpPr>
        <p:grpSpPr>
          <a:xfrm>
            <a:off x="738452" y="2070283"/>
            <a:ext cx="2953990" cy="4501450"/>
            <a:chOff x="8984830" y="2120616"/>
            <a:chExt cx="2953990" cy="450145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AA93CF48-1282-4A88-BDE1-8AA6B503A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830" y="2120616"/>
              <a:ext cx="2530800" cy="4501450"/>
            </a:xfrm>
            <a:prstGeom prst="rect">
              <a:avLst/>
            </a:prstGeom>
          </p:spPr>
        </p:pic>
        <p:sp>
          <p:nvSpPr>
            <p:cNvPr id="12" name="Flecha: hacia abajo 11">
              <a:extLst>
                <a:ext uri="{FF2B5EF4-FFF2-40B4-BE49-F238E27FC236}">
                  <a16:creationId xmlns:a16="http://schemas.microsoft.com/office/drawing/2014/main" id="{142390E3-E748-4473-8719-895E798E57D6}"/>
                </a:ext>
              </a:extLst>
            </p:cNvPr>
            <p:cNvSpPr/>
            <p:nvPr/>
          </p:nvSpPr>
          <p:spPr>
            <a:xfrm rot="2910541">
              <a:off x="11651824" y="3313813"/>
              <a:ext cx="145014" cy="428978"/>
            </a:xfrm>
            <a:prstGeom prst="down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EF0B7CDA-02F8-4BD1-BF8A-C0753B821ADC}"/>
                </a:ext>
              </a:extLst>
            </p:cNvPr>
            <p:cNvSpPr/>
            <p:nvPr/>
          </p:nvSpPr>
          <p:spPr>
            <a:xfrm>
              <a:off x="10855623" y="3724712"/>
              <a:ext cx="722583" cy="218114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32B575D-FC28-4A12-B719-DBBCE8B4804E}"/>
              </a:ext>
            </a:extLst>
          </p:cNvPr>
          <p:cNvSpPr txBox="1"/>
          <p:nvPr/>
        </p:nvSpPr>
        <p:spPr>
          <a:xfrm>
            <a:off x="276837" y="1652523"/>
            <a:ext cx="4089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u="sng" dirty="0"/>
              <a:t>2. Eliminar “</a:t>
            </a:r>
            <a:r>
              <a:rPr lang="es-ES" b="1" u="sng" dirty="0" err="1"/>
              <a:t>Preview</a:t>
            </a:r>
            <a:r>
              <a:rPr lang="es-ES" b="1" u="sng" dirty="0"/>
              <a:t>” y conseguir “</a:t>
            </a:r>
            <a:r>
              <a:rPr lang="es-ES" b="1" u="sng" dirty="0" err="1"/>
              <a:t>Start</a:t>
            </a:r>
            <a:r>
              <a:rPr lang="es-ES" b="1" u="sng" dirty="0"/>
              <a:t>”</a:t>
            </a:r>
            <a:endParaRPr lang="en-US" b="1" u="sng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643AC1F-D465-4821-BDF3-7C4930E18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228" y="2070283"/>
            <a:ext cx="2530800" cy="4501450"/>
          </a:xfrm>
          <a:prstGeom prst="rect">
            <a:avLst/>
          </a:prstGeom>
        </p:spPr>
      </p:pic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31274A90-335D-433F-8B47-B648BA70E644}"/>
              </a:ext>
            </a:extLst>
          </p:cNvPr>
          <p:cNvSpPr/>
          <p:nvPr/>
        </p:nvSpPr>
        <p:spPr>
          <a:xfrm>
            <a:off x="3913135" y="3560185"/>
            <a:ext cx="746839" cy="1400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CA358F1-E98D-4E41-8E6C-9806BBC8C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282" y="3101010"/>
            <a:ext cx="4120434" cy="231931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EC1EB1A-66EE-4023-B538-7CCAE92056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454"/>
          <a:stretch/>
        </p:blipFill>
        <p:spPr>
          <a:xfrm>
            <a:off x="6495768" y="5777622"/>
            <a:ext cx="724598" cy="432138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667CBF39-E989-4AA7-A357-932A97E54219}"/>
              </a:ext>
            </a:extLst>
          </p:cNvPr>
          <p:cNvGrpSpPr/>
          <p:nvPr/>
        </p:nvGrpSpPr>
        <p:grpSpPr>
          <a:xfrm>
            <a:off x="0" y="-1"/>
            <a:ext cx="12192001" cy="1520826"/>
            <a:chOff x="0" y="-1"/>
            <a:chExt cx="12192001" cy="1520826"/>
          </a:xfrm>
        </p:grpSpPr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E0E6E641-573A-423A-900E-5974B43CA7D7}"/>
                </a:ext>
              </a:extLst>
            </p:cNvPr>
            <p:cNvGrpSpPr/>
            <p:nvPr/>
          </p:nvGrpSpPr>
          <p:grpSpPr>
            <a:xfrm>
              <a:off x="0" y="0"/>
              <a:ext cx="12192001" cy="1520825"/>
              <a:chOff x="0" y="0"/>
              <a:chExt cx="12192001" cy="1520825"/>
            </a:xfrm>
          </p:grpSpPr>
          <p:sp>
            <p:nvSpPr>
              <p:cNvPr id="24" name="Rectángulo 23">
                <a:extLst>
                  <a:ext uri="{FF2B5EF4-FFF2-40B4-BE49-F238E27FC236}">
                    <a16:creationId xmlns:a16="http://schemas.microsoft.com/office/drawing/2014/main" id="{43B837F9-745E-4C0A-B6B7-C415D645D8D8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1520825"/>
              </a:xfrm>
              <a:prstGeom prst="rect">
                <a:avLst/>
              </a:prstGeom>
              <a:solidFill>
                <a:srgbClr val="03030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5" name="Imagen 24">
                <a:extLst>
                  <a:ext uri="{FF2B5EF4-FFF2-40B4-BE49-F238E27FC236}">
                    <a16:creationId xmlns:a16="http://schemas.microsoft.com/office/drawing/2014/main" id="{474D51D2-1B72-48CE-BD6A-15D3D557EC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23215" y="0"/>
                <a:ext cx="3668786" cy="1520825"/>
              </a:xfrm>
              <a:prstGeom prst="rect">
                <a:avLst/>
              </a:prstGeom>
            </p:spPr>
          </p:pic>
          <p:pic>
            <p:nvPicPr>
              <p:cNvPr id="26" name="Imagen 25">
                <a:extLst>
                  <a:ext uri="{FF2B5EF4-FFF2-40B4-BE49-F238E27FC236}">
                    <a16:creationId xmlns:a16="http://schemas.microsoft.com/office/drawing/2014/main" id="{1CCDD26F-AD9D-4D62-8A5E-F0FB5ACAF9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b="828"/>
              <a:stretch/>
            </p:blipFill>
            <p:spPr>
              <a:xfrm>
                <a:off x="0" y="0"/>
                <a:ext cx="2847975" cy="1520825"/>
              </a:xfrm>
              <a:prstGeom prst="rect">
                <a:avLst/>
              </a:prstGeom>
            </p:spPr>
          </p:pic>
        </p:grp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58161CD3-F069-4373-8566-D0D298B99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47974" y="-1"/>
              <a:ext cx="5691909" cy="1520825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0D3FA96D-EDB3-4144-8327-6297E5A9A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13463" y="212812"/>
              <a:ext cx="2146184" cy="1095200"/>
            </a:xfrm>
            <a:prstGeom prst="rect">
              <a:avLst/>
            </a:prstGeom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94D8063D-3D65-4F51-A60F-12CDCA431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68339" y="216213"/>
              <a:ext cx="2146184" cy="1091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17237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67</Words>
  <Application>Microsoft Office PowerPoint</Application>
  <PresentationFormat>Panorámica</PresentationFormat>
  <Paragraphs>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Amadeo Ten Esteve</dc:creator>
  <cp:lastModifiedBy>Amadeo Ten Esteve</cp:lastModifiedBy>
  <cp:revision>13</cp:revision>
  <dcterms:created xsi:type="dcterms:W3CDTF">2020-01-29T16:07:34Z</dcterms:created>
  <dcterms:modified xsi:type="dcterms:W3CDTF">2020-01-29T17:25:03Z</dcterms:modified>
</cp:coreProperties>
</file>